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9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5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5930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02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4302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91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59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0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8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22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1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4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39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25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6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3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EB71C-7FE5-4B71-9383-6FE05EC5E7DF}" type="datetimeFigureOut">
              <a:rPr lang="en-US" smtClean="0"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A37FD5-8BF9-40C1-8874-39338195E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4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A502F5-0841-4A12-952C-51BA4C3A3AB3}"/>
              </a:ext>
            </a:extLst>
          </p:cNvPr>
          <p:cNvSpPr/>
          <p:nvPr/>
        </p:nvSpPr>
        <p:spPr>
          <a:xfrm>
            <a:off x="5279111" y="2505670"/>
            <a:ext cx="6053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-Krishnakant Singhal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8AFE2-6508-422C-8E86-BE6E9027E4D0}"/>
              </a:ext>
            </a:extLst>
          </p:cNvPr>
          <p:cNvSpPr/>
          <p:nvPr/>
        </p:nvSpPr>
        <p:spPr>
          <a:xfrm>
            <a:off x="2092787" y="426640"/>
            <a:ext cx="74222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Basics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3102030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F39F8-90ED-426B-A7E7-17343D4AF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9" y="593124"/>
            <a:ext cx="9891605" cy="5622325"/>
          </a:xfrm>
        </p:spPr>
      </p:pic>
    </p:spTree>
    <p:extLst>
      <p:ext uri="{BB962C8B-B14F-4D97-AF65-F5344CB8AC3E}">
        <p14:creationId xmlns:p14="http://schemas.microsoft.com/office/powerpoint/2010/main" val="289880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572BAC-65D1-4525-915B-611FA6EBB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2" y="432487"/>
            <a:ext cx="9799801" cy="5509698"/>
          </a:xfrm>
        </p:spPr>
      </p:pic>
    </p:spTree>
    <p:extLst>
      <p:ext uri="{BB962C8B-B14F-4D97-AF65-F5344CB8AC3E}">
        <p14:creationId xmlns:p14="http://schemas.microsoft.com/office/powerpoint/2010/main" val="48896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EF7BC-F9C3-4FC1-AC3E-95A981541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5" y="531341"/>
            <a:ext cx="9777822" cy="5497341"/>
          </a:xfrm>
        </p:spPr>
      </p:pic>
    </p:spTree>
    <p:extLst>
      <p:ext uri="{BB962C8B-B14F-4D97-AF65-F5344CB8AC3E}">
        <p14:creationId xmlns:p14="http://schemas.microsoft.com/office/powerpoint/2010/main" val="38260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C3945-BFF0-448E-856F-CA6E78CD9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66" y="444500"/>
            <a:ext cx="9699068" cy="5453063"/>
          </a:xfrm>
        </p:spPr>
      </p:pic>
    </p:spTree>
    <p:extLst>
      <p:ext uri="{BB962C8B-B14F-4D97-AF65-F5344CB8AC3E}">
        <p14:creationId xmlns:p14="http://schemas.microsoft.com/office/powerpoint/2010/main" val="1004444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1E03C-6CD4-46F4-964A-46B6FA873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77" y="508000"/>
            <a:ext cx="9744245" cy="5478463"/>
          </a:xfrm>
        </p:spPr>
      </p:pic>
    </p:spTree>
    <p:extLst>
      <p:ext uri="{BB962C8B-B14F-4D97-AF65-F5344CB8AC3E}">
        <p14:creationId xmlns:p14="http://schemas.microsoft.com/office/powerpoint/2010/main" val="317948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92C433-FAA2-4BBE-A9CA-B1D6A3D57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78" y="482600"/>
            <a:ext cx="8810044" cy="5668963"/>
          </a:xfrm>
        </p:spPr>
      </p:pic>
    </p:spTree>
    <p:extLst>
      <p:ext uri="{BB962C8B-B14F-4D97-AF65-F5344CB8AC3E}">
        <p14:creationId xmlns:p14="http://schemas.microsoft.com/office/powerpoint/2010/main" val="284737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88BCBD-D99D-4071-ABC5-28DC7385B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39" y="482600"/>
            <a:ext cx="9700922" cy="5592763"/>
          </a:xfrm>
        </p:spPr>
      </p:pic>
    </p:spTree>
    <p:extLst>
      <p:ext uri="{BB962C8B-B14F-4D97-AF65-F5344CB8AC3E}">
        <p14:creationId xmlns:p14="http://schemas.microsoft.com/office/powerpoint/2010/main" val="16557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5EA680-8B01-41EE-8F42-919AE7786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419100"/>
            <a:ext cx="9165644" cy="5757863"/>
          </a:xfrm>
        </p:spPr>
      </p:pic>
    </p:spTree>
    <p:extLst>
      <p:ext uri="{BB962C8B-B14F-4D97-AF65-F5344CB8AC3E}">
        <p14:creationId xmlns:p14="http://schemas.microsoft.com/office/powerpoint/2010/main" val="1950684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AC7F8F-59BE-47FF-9DCF-D11C9C99D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28" y="607218"/>
            <a:ext cx="8771944" cy="5643563"/>
          </a:xfrm>
        </p:spPr>
      </p:pic>
    </p:spTree>
    <p:extLst>
      <p:ext uri="{BB962C8B-B14F-4D97-AF65-F5344CB8AC3E}">
        <p14:creationId xmlns:p14="http://schemas.microsoft.com/office/powerpoint/2010/main" val="233985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1D13E-DD2D-400C-8381-E2453AA23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431800"/>
            <a:ext cx="9089444" cy="5757863"/>
          </a:xfrm>
        </p:spPr>
      </p:pic>
    </p:spTree>
    <p:extLst>
      <p:ext uri="{BB962C8B-B14F-4D97-AF65-F5344CB8AC3E}">
        <p14:creationId xmlns:p14="http://schemas.microsoft.com/office/powerpoint/2010/main" val="199750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91FA12-6FA7-4C12-A1E6-C17EE6F7C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5" y="580768"/>
            <a:ext cx="10849233" cy="5596195"/>
          </a:xfrm>
        </p:spPr>
      </p:pic>
    </p:spTree>
    <p:extLst>
      <p:ext uri="{BB962C8B-B14F-4D97-AF65-F5344CB8AC3E}">
        <p14:creationId xmlns:p14="http://schemas.microsoft.com/office/powerpoint/2010/main" val="362755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22407D-0C64-4695-B4F9-2425EDF5E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1" y="505618"/>
            <a:ext cx="9229144" cy="5846763"/>
          </a:xfrm>
        </p:spPr>
      </p:pic>
    </p:spTree>
    <p:extLst>
      <p:ext uri="{BB962C8B-B14F-4D97-AF65-F5344CB8AC3E}">
        <p14:creationId xmlns:p14="http://schemas.microsoft.com/office/powerpoint/2010/main" val="1457838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F4606-BFDB-4B9A-8146-6CC16D82D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8" y="508000"/>
            <a:ext cx="8784644" cy="5630863"/>
          </a:xfrm>
        </p:spPr>
      </p:pic>
    </p:spTree>
    <p:extLst>
      <p:ext uri="{BB962C8B-B14F-4D97-AF65-F5344CB8AC3E}">
        <p14:creationId xmlns:p14="http://schemas.microsoft.com/office/powerpoint/2010/main" val="4078174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182BC6-6600-459D-A7A0-B0168EC3E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78" y="499268"/>
            <a:ext cx="8937044" cy="5859463"/>
          </a:xfrm>
        </p:spPr>
      </p:pic>
    </p:spTree>
    <p:extLst>
      <p:ext uri="{BB962C8B-B14F-4D97-AF65-F5344CB8AC3E}">
        <p14:creationId xmlns:p14="http://schemas.microsoft.com/office/powerpoint/2010/main" val="889426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500A1-1D15-4249-A7C5-EE745FB3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482600"/>
            <a:ext cx="9842499" cy="5694363"/>
          </a:xfrm>
        </p:spPr>
      </p:pic>
    </p:spTree>
    <p:extLst>
      <p:ext uri="{BB962C8B-B14F-4D97-AF65-F5344CB8AC3E}">
        <p14:creationId xmlns:p14="http://schemas.microsoft.com/office/powerpoint/2010/main" val="381245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A094B3-D638-4F77-AFF4-53FFDEBA5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1" y="499268"/>
            <a:ext cx="9114844" cy="5859463"/>
          </a:xfrm>
        </p:spPr>
      </p:pic>
    </p:spTree>
    <p:extLst>
      <p:ext uri="{BB962C8B-B14F-4D97-AF65-F5344CB8AC3E}">
        <p14:creationId xmlns:p14="http://schemas.microsoft.com/office/powerpoint/2010/main" val="3375869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67C47-2321-4743-A836-215FDAC5F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1" y="442118"/>
            <a:ext cx="9152944" cy="5973763"/>
          </a:xfrm>
        </p:spPr>
      </p:pic>
    </p:spTree>
    <p:extLst>
      <p:ext uri="{BB962C8B-B14F-4D97-AF65-F5344CB8AC3E}">
        <p14:creationId xmlns:p14="http://schemas.microsoft.com/office/powerpoint/2010/main" val="198424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18EE8-8BA9-4940-9DED-348966A8D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4968"/>
            <a:ext cx="9575799" cy="6088063"/>
          </a:xfrm>
        </p:spPr>
      </p:pic>
    </p:spTree>
    <p:extLst>
      <p:ext uri="{BB962C8B-B14F-4D97-AF65-F5344CB8AC3E}">
        <p14:creationId xmlns:p14="http://schemas.microsoft.com/office/powerpoint/2010/main" val="2035401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8067B-8BD4-4F13-8CEE-29C2117E7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558800"/>
            <a:ext cx="9880599" cy="5618163"/>
          </a:xfrm>
        </p:spPr>
      </p:pic>
    </p:spTree>
    <p:extLst>
      <p:ext uri="{BB962C8B-B14F-4D97-AF65-F5344CB8AC3E}">
        <p14:creationId xmlns:p14="http://schemas.microsoft.com/office/powerpoint/2010/main" val="3053047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FAC3F-3A7F-48C8-AC65-72E3A68DC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508000"/>
            <a:ext cx="9347199" cy="5668963"/>
          </a:xfrm>
        </p:spPr>
      </p:pic>
    </p:spTree>
    <p:extLst>
      <p:ext uri="{BB962C8B-B14F-4D97-AF65-F5344CB8AC3E}">
        <p14:creationId xmlns:p14="http://schemas.microsoft.com/office/powerpoint/2010/main" val="3352771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763FEF-C456-4F6D-AB66-AD88F64A6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698500"/>
            <a:ext cx="9563099" cy="5478463"/>
          </a:xfrm>
        </p:spPr>
      </p:pic>
    </p:spTree>
    <p:extLst>
      <p:ext uri="{BB962C8B-B14F-4D97-AF65-F5344CB8AC3E}">
        <p14:creationId xmlns:p14="http://schemas.microsoft.com/office/powerpoint/2010/main" val="1850943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B5E007-6D2C-4E43-A05E-C867380B9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31" y="287534"/>
            <a:ext cx="10482858" cy="5889429"/>
          </a:xfrm>
        </p:spPr>
      </p:pic>
    </p:spTree>
    <p:extLst>
      <p:ext uri="{BB962C8B-B14F-4D97-AF65-F5344CB8AC3E}">
        <p14:creationId xmlns:p14="http://schemas.microsoft.com/office/powerpoint/2010/main" val="2071830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57D4F-A7F4-406E-8723-0D5C58540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9100"/>
            <a:ext cx="9664699" cy="5757863"/>
          </a:xfrm>
        </p:spPr>
      </p:pic>
    </p:spTree>
    <p:extLst>
      <p:ext uri="{BB962C8B-B14F-4D97-AF65-F5344CB8AC3E}">
        <p14:creationId xmlns:p14="http://schemas.microsoft.com/office/powerpoint/2010/main" val="3187696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D7C24-4101-4704-87DF-2A5340C9C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673100"/>
            <a:ext cx="9613899" cy="5503863"/>
          </a:xfrm>
        </p:spPr>
      </p:pic>
    </p:spTree>
    <p:extLst>
      <p:ext uri="{BB962C8B-B14F-4D97-AF65-F5344CB8AC3E}">
        <p14:creationId xmlns:p14="http://schemas.microsoft.com/office/powerpoint/2010/main" val="1728525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5FA34D5-1EBA-4B3E-8D6F-708908754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495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3229-BED1-4DF7-AFE0-4891DD9E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28102-80C9-495B-B35C-A298D232A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110A53-560A-4A24-8823-5A16D25B7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12115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745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63AEA-B820-4AE1-BD6F-6008A37B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40A18-F8F0-4686-90A9-DA59A9FC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CE6FDB-7AA8-4BFD-BAC1-542087221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125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2B83-D1AE-4E68-B999-4A36C3F2B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1B8A3-07BB-4C9A-9818-51650C9E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EB85D0-D7DA-417F-91D4-AE688145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72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56E7-210A-417E-B3F0-E63F90C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F691D-C387-4685-B21F-D07DB9BB7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6B6898-12F8-4B0B-9211-6DCCB9E01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682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6E826-2170-463E-812F-8356282A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4B4E-7066-4E4A-9E5B-4B5A69B7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008D723-1C2C-471E-AF68-580BBE306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632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ED74-B129-4A1D-BDF0-DDFDA20F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F7D9F-A0DF-452B-BCAA-CBBF60589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A1A88C8-BA5F-4B31-80F1-068199BE6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743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110-EED8-4BE9-B1D6-D3807B93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0D412-B93E-469C-817F-12012D72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A27BE62-1BE2-466C-95F0-1166617B2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15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425938-D883-4A7D-8D29-E4BC260D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8" y="386730"/>
            <a:ext cx="10822239" cy="6084539"/>
          </a:xfrm>
        </p:spPr>
      </p:pic>
    </p:spTree>
    <p:extLst>
      <p:ext uri="{BB962C8B-B14F-4D97-AF65-F5344CB8AC3E}">
        <p14:creationId xmlns:p14="http://schemas.microsoft.com/office/powerpoint/2010/main" val="66359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B2CC7F-0A1A-46FA-9C89-AA675EEDE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2" y="543697"/>
            <a:ext cx="10194323" cy="5633266"/>
          </a:xfrm>
        </p:spPr>
      </p:pic>
    </p:spTree>
    <p:extLst>
      <p:ext uri="{BB962C8B-B14F-4D97-AF65-F5344CB8AC3E}">
        <p14:creationId xmlns:p14="http://schemas.microsoft.com/office/powerpoint/2010/main" val="66133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A5B321-9E13-4502-A989-8EB671BE6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9" y="370703"/>
            <a:ext cx="10169610" cy="5806260"/>
          </a:xfrm>
        </p:spPr>
      </p:pic>
    </p:spTree>
    <p:extLst>
      <p:ext uri="{BB962C8B-B14F-4D97-AF65-F5344CB8AC3E}">
        <p14:creationId xmlns:p14="http://schemas.microsoft.com/office/powerpoint/2010/main" val="819003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23FD1-CF2C-4482-ACB7-07BDA1980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8" y="333632"/>
            <a:ext cx="10231393" cy="5843331"/>
          </a:xfrm>
        </p:spPr>
      </p:pic>
    </p:spTree>
    <p:extLst>
      <p:ext uri="{BB962C8B-B14F-4D97-AF65-F5344CB8AC3E}">
        <p14:creationId xmlns:p14="http://schemas.microsoft.com/office/powerpoint/2010/main" val="314646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2C8B1-8CAF-4A07-B751-371FC6C5B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82" y="432487"/>
            <a:ext cx="9821780" cy="5522055"/>
          </a:xfrm>
        </p:spPr>
      </p:pic>
    </p:spTree>
    <p:extLst>
      <p:ext uri="{BB962C8B-B14F-4D97-AF65-F5344CB8AC3E}">
        <p14:creationId xmlns:p14="http://schemas.microsoft.com/office/powerpoint/2010/main" val="1080143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2B0D7-E7CA-4298-9B2B-1EB33FE7A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6" y="556054"/>
            <a:ext cx="9821780" cy="5522055"/>
          </a:xfrm>
        </p:spPr>
      </p:pic>
    </p:spTree>
    <p:extLst>
      <p:ext uri="{BB962C8B-B14F-4D97-AF65-F5344CB8AC3E}">
        <p14:creationId xmlns:p14="http://schemas.microsoft.com/office/powerpoint/2010/main" val="4421510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</TotalTime>
  <Words>7</Words>
  <Application>Microsoft Office PowerPoint</Application>
  <PresentationFormat>Widescreen</PresentationFormat>
  <Paragraphs>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Krishnakant Singhal</dc:creator>
  <cp:lastModifiedBy>Krishnakant Singhal</cp:lastModifiedBy>
  <cp:revision>5</cp:revision>
  <dcterms:created xsi:type="dcterms:W3CDTF">2022-07-08T09:50:13Z</dcterms:created>
  <dcterms:modified xsi:type="dcterms:W3CDTF">2022-07-09T10:11:41Z</dcterms:modified>
</cp:coreProperties>
</file>